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25"/>
        <c:overlap val="-17"/>
        <c:axId val="238120535"/>
        <c:axId val="175634103"/>
      </c:barChart>
      <c:catAx>
        <c:axId val="23812053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75634103"/>
        <c:crosses val="autoZero"/>
        <c:auto val="1"/>
        <c:lblAlgn val="ctr"/>
        <c:lblOffset val="100"/>
        <c:noMultiLvlLbl val="0"/>
      </c:catAx>
      <c:valAx>
        <c:axId val="1756341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381205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1196975"/>
            <a:ext cx="10943167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2422525"/>
            <a:ext cx="10949517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microsoft.com/office/2007/relationships/media" Target="../media/media1.m4a"/><Relationship Id="rId2" Type="http://schemas.openxmlformats.org/officeDocument/2006/relationships/audio" Target="../media/media1.m4a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s-ES" altLang="en-US"/>
              <a:t>Fulls de calcul</a:t>
            </a:r>
            <a:endParaRPr lang="es-ES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s-ES" altLang="en-US"/>
              <a:t>Bruno Aimé</a:t>
            </a:r>
            <a:endParaRPr lang="es-ES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Document amb imatge de fons</a:t>
            </a:r>
            <a:endParaRPr lang="es-E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9740" y="1175385"/>
            <a:ext cx="3652520" cy="4953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Factura de la tasca 3</a:t>
            </a:r>
            <a:endParaRPr lang="es-E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1865" y="2112645"/>
            <a:ext cx="10287000" cy="3076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Avatar de la tasca 5</a:t>
            </a:r>
            <a:endParaRPr lang="es-ES" altLang="en-US"/>
          </a:p>
        </p:txBody>
      </p:sp>
      <p:pic>
        <p:nvPicPr>
          <p:cNvPr id="4" name="Content Placeholder 3" descr="Ejercicio 3 (Inkscape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19500" y="1174750"/>
            <a:ext cx="4953000" cy="4953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Podcast de la tasca 6</a:t>
            </a:r>
            <a:endParaRPr lang="es-E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Videojuegos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5845" y="2087880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956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Taula 3x4</a:t>
            </a:r>
            <a:endParaRPr lang="es-ES" altLang="en-US"/>
          </a:p>
        </p:txBody>
      </p:sp>
      <p:graphicFrame>
        <p:nvGraphicFramePr>
          <p:cNvPr id="5" name="Content Placeholder 4"/>
          <p:cNvGraphicFramePr/>
          <p:nvPr>
            <p:ph idx="1"/>
          </p:nvPr>
        </p:nvGraphicFramePr>
        <p:xfrm>
          <a:off x="609600" y="1174750"/>
          <a:ext cx="109728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/>
                <a:gridCol w="3657600"/>
                <a:gridCol w="36576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s-ES" altLang="en-US"/>
                        <a:t>Característica</a:t>
                      </a:r>
                      <a:endParaRPr lang="es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s-ES" altLang="en-US"/>
                        <a:t>Drive</a:t>
                      </a:r>
                      <a:endParaRPr lang="es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s-ES" altLang="en-US"/>
                        <a:t>Zoho</a:t>
                      </a:r>
                      <a:endParaRPr lang="es-ES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s-ES" altLang="en-US"/>
                        <a:t>Emmagatzematge gratuit</a:t>
                      </a:r>
                      <a:endParaRPr lang="es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s-ES" altLang="en-US"/>
                        <a:t>15 Gb</a:t>
                      </a:r>
                      <a:endParaRPr lang="es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s-ES" altLang="en-US"/>
                        <a:t>5 Gb (amb la versió gratuita)</a:t>
                      </a:r>
                      <a:endParaRPr lang="es-ES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s-ES" altLang="en-US"/>
                        <a:t>Plans de pagament</a:t>
                      </a:r>
                      <a:endParaRPr lang="es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s-ES" altLang="en-US"/>
                        <a:t>1,99€/mes per 100 Gb</a:t>
                      </a:r>
                      <a:endParaRPr lang="es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s-ES" altLang="en-US"/>
                        <a:t>2€/mes per usuari</a:t>
                      </a:r>
                      <a:endParaRPr lang="es-ES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Aplicacions integrades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Docs, Sheets, Slides, Forms, etc.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Writer, Sheet, Show, Cliq, Projects, etc.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609600" y="1174750"/>
          <a:ext cx="10972800" cy="4953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Llista de xuxes				LLista de galetes</a:t>
            </a:r>
            <a:endParaRPr lang="es-E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5170" y="1195705"/>
            <a:ext cx="3695700" cy="3026410"/>
          </a:xfrm>
        </p:spPr>
        <p:txBody>
          <a:bodyPr/>
          <a:p>
            <a:pPr marL="514350" indent="-514350">
              <a:buAutoNum type="arabicPeriod"/>
            </a:pPr>
            <a:r>
              <a:rPr lang="es-ES" altLang="en-US"/>
              <a:t>Galetes Maria</a:t>
            </a:r>
            <a:endParaRPr lang="es-ES" altLang="en-US"/>
          </a:p>
          <a:p>
            <a:pPr marL="514350" indent="-514350">
              <a:buAutoNum type="arabicPeriod"/>
            </a:pPr>
            <a:r>
              <a:rPr lang="es-ES" altLang="en-US"/>
              <a:t>Oreo</a:t>
            </a:r>
            <a:endParaRPr lang="es-ES" altLang="en-US"/>
          </a:p>
          <a:p>
            <a:pPr marL="514350" indent="-514350">
              <a:buAutoNum type="arabicPeriod"/>
            </a:pPr>
            <a:r>
              <a:rPr lang="es-ES" altLang="en-US"/>
              <a:t>Chips ahoy</a:t>
            </a:r>
            <a:endParaRPr lang="es-ES" altLang="en-US"/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736600" y="1301750"/>
            <a:ext cx="2893695" cy="20383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es-ES" altLang="en-US"/>
              <a:t>Haribo</a:t>
            </a:r>
            <a:endParaRPr lang="es-ES" altLang="en-US"/>
          </a:p>
          <a:p>
            <a:pPr marL="514350" indent="-514350">
              <a:buAutoNum type="arabicPeriod"/>
            </a:pPr>
            <a:r>
              <a:rPr lang="es-ES" altLang="en-US"/>
              <a:t>Fini</a:t>
            </a:r>
            <a:endParaRPr lang="es-ES" altLang="en-US"/>
          </a:p>
          <a:p>
            <a:pPr marL="514350" indent="-514350">
              <a:buAutoNum type="arabicPeriod"/>
            </a:pPr>
            <a:r>
              <a:rPr lang="es-ES" altLang="en-US"/>
              <a:t>Trolli</a:t>
            </a:r>
            <a:endParaRPr lang="es-ES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lue Waves">
  <a:themeElements>
    <a:clrScheme name="Calligraphy">
      <a:dk1>
        <a:sysClr val="windowText" lastClr="000000"/>
      </a:dk1>
      <a:lt1>
        <a:sysClr val="window" lastClr="FFFFFF"/>
      </a:lt1>
      <a:dk2>
        <a:srgbClr val="411401"/>
      </a:dk2>
      <a:lt2>
        <a:srgbClr val="FFE6E6"/>
      </a:lt2>
      <a:accent1>
        <a:srgbClr val="A24A48"/>
      </a:accent1>
      <a:accent2>
        <a:srgbClr val="B2935C"/>
      </a:accent2>
      <a:accent3>
        <a:srgbClr val="6A9A9A"/>
      </a:accent3>
      <a:accent4>
        <a:srgbClr val="B2B787"/>
      </a:accent4>
      <a:accent5>
        <a:srgbClr val="91644B"/>
      </a:accent5>
      <a:accent6>
        <a:srgbClr val="654A76"/>
      </a:accent6>
      <a:hlink>
        <a:srgbClr val="00A800"/>
      </a:hlink>
      <a:folHlink>
        <a:srgbClr val="FF00FF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431</Words>
  <Application>WPS Presentation</Application>
  <PresentationFormat>宽屏</PresentationFormat>
  <Paragraphs>48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Arial</vt:lpstr>
      <vt:lpstr>SimSun</vt:lpstr>
      <vt:lpstr>Wingdings</vt:lpstr>
      <vt:lpstr>DejaVu Sans</vt:lpstr>
      <vt:lpstr>Arial Unicode MS</vt:lpstr>
      <vt:lpstr>Arial Black</vt:lpstr>
      <vt:lpstr>Microsoft YaHei</vt:lpstr>
      <vt:lpstr>Droid Sans Fallback</vt:lpstr>
      <vt:lpstr>SimSun</vt:lpstr>
      <vt:lpstr>OpenSymbol</vt:lpstr>
      <vt:lpstr>Noto Sans Symbols2</vt:lpstr>
      <vt:lpstr>Blue Waves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cicles</dc:creator>
  <cp:lastModifiedBy>cicles</cp:lastModifiedBy>
  <cp:revision>8</cp:revision>
  <dcterms:created xsi:type="dcterms:W3CDTF">2025-04-16T19:27:45Z</dcterms:created>
  <dcterms:modified xsi:type="dcterms:W3CDTF">2025-04-16T19:27:45Z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1033-11.1.0.11719</vt:lpwstr>
  </property>
  <property fmtid="{D5CDD505-2E9C-101B-9397-08002B2CF9AE}" pid="3" name="ICV">
    <vt:lpwstr/>
  </property>
</Properties>
</file>

<file path=docProps/thumbnail.jpeg>
</file>